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566" r:id="rId3"/>
    <p:sldId id="469" r:id="rId4"/>
    <p:sldId id="567" r:id="rId5"/>
    <p:sldId id="296" r:id="rId6"/>
    <p:sldId id="470" r:id="rId7"/>
    <p:sldId id="471" r:id="rId8"/>
    <p:sldId id="507" r:id="rId9"/>
    <p:sldId id="568" r:id="rId10"/>
    <p:sldId id="318" r:id="rId11"/>
    <p:sldId id="5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2" autoAdjust="0"/>
    <p:restoredTop sz="60608" autoAdjust="0"/>
  </p:normalViewPr>
  <p:slideViewPr>
    <p:cSldViewPr snapToGrid="0">
      <p:cViewPr varScale="1">
        <p:scale>
          <a:sx n="173" d="100"/>
          <a:sy n="173" d="100"/>
        </p:scale>
        <p:origin x="5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3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0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9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Agenda for Friday, August 30</a:t>
            </a:r>
            <a:r>
              <a:rPr lang="en-US" sz="2200" baseline="30000" dirty="0"/>
              <a:t>th</a:t>
            </a:r>
            <a:r>
              <a:rPr lang="en-US" sz="2200" dirty="0"/>
              <a:t> from 2 to 2:50pm CST: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 – Text File Encoding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Q&amp;A: Programming Assignment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Q&amp;A: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Activity List items though 13 plus </a:t>
            </a:r>
            <a:r>
              <a:rPr lang="en-US" u="sng" dirty="0"/>
              <a:t>complete “version 1” of  Programming Assignment 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5463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Continue: Identify two team members (not the Scrum Master) who will each lead the discussion of a HTML 5 topic from Sebesta chapter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 Programming Assignment 1 and Quiz 1 in detail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initial DB1 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Programming Assignment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3:48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Team Report Out Guidelines</a:t>
            </a:r>
          </a:p>
          <a:p>
            <a:pPr marL="0" indent="0">
              <a:buNone/>
            </a:pPr>
            <a:r>
              <a:rPr lang="en-US" sz="20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What did you accomplish since the last meeting? And what will you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What is getting in your way or keeping you from completing the assignments?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156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from Last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Activity List items 1 through 10 before our next class and be prepared to discuss them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Take your name tags with you and bring them back to class through the end of Sprint 2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7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For this class, please use four spaces and never utilize tabs.</a:t>
            </a:r>
          </a:p>
        </p:txBody>
      </p:sp>
    </p:spTree>
    <p:extLst>
      <p:ext uri="{BB962C8B-B14F-4D97-AF65-F5344CB8AC3E}">
        <p14:creationId xmlns:p14="http://schemas.microsoft.com/office/powerpoint/2010/main" val="130094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And 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62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Q&amp;A: Programming Assignment 1</a:t>
            </a:r>
          </a:p>
        </p:txBody>
      </p:sp>
    </p:spTree>
    <p:extLst>
      <p:ext uri="{BB962C8B-B14F-4D97-AF65-F5344CB8AC3E}">
        <p14:creationId xmlns:p14="http://schemas.microsoft.com/office/powerpoint/2010/main" val="148777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Q&amp;A: Quiz 1</a:t>
            </a:r>
          </a:p>
        </p:txBody>
      </p:sp>
    </p:spTree>
    <p:extLst>
      <p:ext uri="{BB962C8B-B14F-4D97-AF65-F5344CB8AC3E}">
        <p14:creationId xmlns:p14="http://schemas.microsoft.com/office/powerpoint/2010/main" val="33918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482</Words>
  <Application>Microsoft Macintosh PowerPoint</Application>
  <PresentationFormat>Widescreen</PresentationFormat>
  <Paragraphs>80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Assignment from Last Class</vt:lpstr>
      <vt:lpstr>Text File Encoding Standards</vt:lpstr>
      <vt:lpstr>ASCII</vt:lpstr>
      <vt:lpstr>Text File End-Of-Line (EOL) and Encoding</vt:lpstr>
      <vt:lpstr>Source Code Indenting and Tabs vs Spaces</vt:lpstr>
      <vt:lpstr>And Only One Space After a Period</vt:lpstr>
      <vt:lpstr>Q&amp;A: Programming Assignment 1</vt:lpstr>
      <vt:lpstr>Q&amp;A: Quiz 1</vt:lpstr>
      <vt:lpstr>Assignment for Next Class</vt:lpstr>
      <vt:lpstr>Lab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28</cp:revision>
  <dcterms:created xsi:type="dcterms:W3CDTF">2019-01-14T15:53:15Z</dcterms:created>
  <dcterms:modified xsi:type="dcterms:W3CDTF">2019-08-30T13:44:57Z</dcterms:modified>
</cp:coreProperties>
</file>